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sr-Latn-C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smtClean="0"/>
              <a:t>Kliknite da biste uredili stil podnaslova matrice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 okomit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Okomiti naslov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komit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okomitog tekst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aglavlje odjelj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Usporedb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5" name="Rezervirano mjesto tekst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6" name="Rezervirano mjesto sadržaja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7" name="Rezervirano mjesto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8" name="Rezervirano mjesto podnožj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Rezervirano mjesto broja slajd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n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3" name="Rezervirano mjesto podnožj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Rezervirano mjesto broja slajd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držaj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Slika s 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Rezervirano mjesto tekst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r-HR" smtClean="0"/>
              <a:t>Kliknite da biste uredili stilove teksta matrice</a:t>
            </a:r>
          </a:p>
        </p:txBody>
      </p:sp>
      <p:sp>
        <p:nvSpPr>
          <p:cNvPr id="5" name="Rezervirano mjesto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smtClean="0"/>
              <a:t>Kliknite da biste uredili stil naslova matrice</a:t>
            </a:r>
            <a:endParaRPr lang="hr-HR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4" name="Rezervirano mjesto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2BB40F-CAAA-42BA-9F4B-92E49AA8A4B4}" type="datetimeFigureOut">
              <a:rPr lang="hr-HR" smtClean="0"/>
              <a:t>20.4.2015.</a:t>
            </a:fld>
            <a:endParaRPr lang="hr-HR"/>
          </a:p>
        </p:txBody>
      </p:sp>
      <p:sp>
        <p:nvSpPr>
          <p:cNvPr id="5" name="Rezervirano mjesto podnožj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Rezervirano mjesto broja slajd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9C9DA-75AA-414F-8AA8-DA835D995916}" type="slidenum">
              <a:rPr lang="hr-HR" smtClean="0"/>
              <a:t>‹#›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C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F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Slika 5" descr="logo Tesla_negativ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067944" y="260648"/>
            <a:ext cx="3848818" cy="2664295"/>
          </a:xfrm>
          <a:prstGeom prst="rect">
            <a:avLst/>
          </a:prstGeom>
        </p:spPr>
      </p:pic>
      <p:pic>
        <p:nvPicPr>
          <p:cNvPr id="7" name="Slika 6" descr="strelica krug crn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0" y="2567328"/>
            <a:ext cx="1619672" cy="1941792"/>
          </a:xfrm>
          <a:prstGeom prst="rect">
            <a:avLst/>
          </a:prstGeom>
        </p:spPr>
      </p:pic>
      <p:sp>
        <p:nvSpPr>
          <p:cNvPr id="8" name="TekstniOkvir 7"/>
          <p:cNvSpPr txBox="1"/>
          <p:nvPr/>
        </p:nvSpPr>
        <p:spPr>
          <a:xfrm>
            <a:off x="1907704" y="2924944"/>
            <a:ext cx="5976664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4400" dirty="0" smtClean="0">
                <a:solidFill>
                  <a:schemeClr val="bg1"/>
                </a:solidFill>
                <a:latin typeface="Square721 BT" pitchFamily="34" charset="0"/>
              </a:rPr>
              <a:t>NASLOV PREZENTACIJE</a:t>
            </a:r>
            <a:endParaRPr lang="hr-HR" sz="4400" dirty="0">
              <a:solidFill>
                <a:schemeClr val="bg1"/>
              </a:solidFill>
              <a:latin typeface="Square721 BT" pitchFamily="34" charset="0"/>
            </a:endParaRPr>
          </a:p>
        </p:txBody>
      </p:sp>
      <p:sp>
        <p:nvSpPr>
          <p:cNvPr id="9" name="TekstniOkvir 8"/>
          <p:cNvSpPr txBox="1"/>
          <p:nvPr/>
        </p:nvSpPr>
        <p:spPr>
          <a:xfrm>
            <a:off x="1907704" y="4509120"/>
            <a:ext cx="67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400" dirty="0" smtClean="0">
                <a:solidFill>
                  <a:schemeClr val="bg1"/>
                </a:solidFill>
                <a:latin typeface="Square721 BT" pitchFamily="34" charset="0"/>
              </a:rPr>
              <a:t>MALI NASLOV ili TEMA PREZENTACIJE</a:t>
            </a:r>
            <a:endParaRPr lang="hr-HR" sz="2400" dirty="0">
              <a:solidFill>
                <a:schemeClr val="bg1"/>
              </a:solidFill>
              <a:latin typeface="Square721 BT" pitchFamily="34" charset="0"/>
            </a:endParaRPr>
          </a:p>
        </p:txBody>
      </p:sp>
      <p:pic>
        <p:nvPicPr>
          <p:cNvPr id="12" name="Slika 11" descr="strelica krug BIJELA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812360" y="4797152"/>
            <a:ext cx="1331640" cy="1596477"/>
          </a:xfrm>
          <a:prstGeom prst="rect">
            <a:avLst/>
          </a:prstGeom>
        </p:spPr>
      </p:pic>
      <p:pic>
        <p:nvPicPr>
          <p:cNvPr id="13" name="Slika 12" descr="OPĆI PODACI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2051720" y="5661248"/>
            <a:ext cx="1152128" cy="65621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395536" y="989856"/>
            <a:ext cx="8409620" cy="1143000"/>
          </a:xfrm>
        </p:spPr>
        <p:txBody>
          <a:bodyPr>
            <a:normAutofit/>
          </a:bodyPr>
          <a:lstStyle/>
          <a:p>
            <a:endParaRPr lang="hr-HR" sz="2800" dirty="0">
              <a:latin typeface="Square721 BT" pitchFamily="34" charset="0"/>
            </a:endParaRPr>
          </a:p>
        </p:txBody>
      </p:sp>
      <p:pic>
        <p:nvPicPr>
          <p:cNvPr id="5" name="Rezervirano mjesto sadržaja 4" descr="logo SKRAĆENI Tesla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95536" y="332656"/>
            <a:ext cx="1187624" cy="1484531"/>
          </a:xfrm>
        </p:spPr>
      </p:pic>
      <p:sp>
        <p:nvSpPr>
          <p:cNvPr id="6" name="TekstniOkvir 5"/>
          <p:cNvSpPr txBox="1"/>
          <p:nvPr/>
        </p:nvSpPr>
        <p:spPr>
          <a:xfrm>
            <a:off x="539552" y="249289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 smtClean="0"/>
              <a:t> 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  <a:endParaRPr lang="hr-HR" sz="2400" dirty="0"/>
          </a:p>
        </p:txBody>
      </p:sp>
      <p:pic>
        <p:nvPicPr>
          <p:cNvPr id="7" name="Slika 6" descr="strelica mala plava prozirn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244408" y="5877272"/>
            <a:ext cx="643362" cy="772034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sz="2800" dirty="0">
              <a:latin typeface="Square721 BT" pitchFamily="34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539552" y="249289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 smtClean="0"/>
              <a:t> 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  <a:endParaRPr lang="hr-HR" sz="2400" dirty="0"/>
          </a:p>
        </p:txBody>
      </p:sp>
      <p:pic>
        <p:nvPicPr>
          <p:cNvPr id="7" name="Slika 6" descr="strelica mala plav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16416" y="6237312"/>
            <a:ext cx="420589" cy="420589"/>
          </a:xfrm>
          <a:prstGeom prst="rect">
            <a:avLst/>
          </a:prstGeom>
        </p:spPr>
      </p:pic>
      <p:pic>
        <p:nvPicPr>
          <p:cNvPr id="8" name="Slika 7" descr="logo SKRAĆENI Tesla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76672"/>
            <a:ext cx="547457" cy="684322"/>
          </a:xfrm>
          <a:prstGeom prst="rect">
            <a:avLst/>
          </a:prstGeom>
        </p:spPr>
      </p:pic>
      <p:pic>
        <p:nvPicPr>
          <p:cNvPr id="9" name="Slika 8" descr="slogan hr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11560" y="6237312"/>
            <a:ext cx="2138402" cy="324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sz="2800" dirty="0">
              <a:latin typeface="Square721 BT" pitchFamily="34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0" y="0"/>
            <a:ext cx="9144000" cy="33265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539552" y="2492896"/>
            <a:ext cx="82089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 smtClean="0"/>
              <a:t> 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  <a:endParaRPr lang="hr-HR" sz="2400" dirty="0"/>
          </a:p>
        </p:txBody>
      </p:sp>
      <p:pic>
        <p:nvPicPr>
          <p:cNvPr id="8" name="Slika 7" descr="logo SKRAĆENI Tesl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67544" y="5877272"/>
            <a:ext cx="547457" cy="684322"/>
          </a:xfrm>
          <a:prstGeom prst="rect">
            <a:avLst/>
          </a:prstGeom>
        </p:spPr>
      </p:pic>
      <p:pic>
        <p:nvPicPr>
          <p:cNvPr id="9" name="Slika 8" descr="slogan eng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91880" y="6165304"/>
            <a:ext cx="2272986" cy="324000"/>
          </a:xfrm>
          <a:prstGeom prst="rect">
            <a:avLst/>
          </a:prstGeom>
        </p:spPr>
      </p:pic>
      <p:pic>
        <p:nvPicPr>
          <p:cNvPr id="10" name="Slika 9" descr="logo Tesla naziv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8244408" y="5949280"/>
            <a:ext cx="448982" cy="684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sz="2800" dirty="0">
              <a:latin typeface="Square721 BT" pitchFamily="34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0" y="0"/>
            <a:ext cx="32352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1043608" y="249289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 smtClean="0"/>
              <a:t> 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  <a:endParaRPr lang="hr-HR" sz="2400" dirty="0"/>
          </a:p>
        </p:txBody>
      </p:sp>
      <p:pic>
        <p:nvPicPr>
          <p:cNvPr id="11" name="Slika 10" descr="logo Tesla &amp; slog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5661248"/>
            <a:ext cx="1911864" cy="720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sz="2800" dirty="0">
              <a:latin typeface="Square721 BT" pitchFamily="34" charset="0"/>
            </a:endParaRPr>
          </a:p>
        </p:txBody>
      </p:sp>
      <p:sp>
        <p:nvSpPr>
          <p:cNvPr id="3" name="Pravokutnik 2"/>
          <p:cNvSpPr/>
          <p:nvPr/>
        </p:nvSpPr>
        <p:spPr>
          <a:xfrm>
            <a:off x="0" y="0"/>
            <a:ext cx="323528" cy="685800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5" name="TekstniOkvir 4"/>
          <p:cNvSpPr txBox="1"/>
          <p:nvPr/>
        </p:nvSpPr>
        <p:spPr>
          <a:xfrm>
            <a:off x="1043608" y="2492896"/>
            <a:ext cx="77048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 smtClean="0"/>
              <a:t> 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</a:p>
          <a:p>
            <a:pPr>
              <a:buClr>
                <a:schemeClr val="bg1">
                  <a:lumMod val="75000"/>
                </a:schemeClr>
              </a:buClr>
              <a:buSzPct val="100000"/>
              <a:buFont typeface="Arial" pitchFamily="34" charset="0"/>
              <a:buChar char="•"/>
            </a:pPr>
            <a:r>
              <a:rPr lang="hr-HR" sz="2400" dirty="0"/>
              <a:t> </a:t>
            </a:r>
            <a:r>
              <a:rPr lang="hr-HR" sz="2400" dirty="0" smtClean="0"/>
              <a:t>tekst</a:t>
            </a:r>
            <a:endParaRPr lang="hr-HR" sz="2400" dirty="0"/>
          </a:p>
        </p:txBody>
      </p:sp>
      <p:pic>
        <p:nvPicPr>
          <p:cNvPr id="11" name="Slika 10" descr="logo Tesla &amp; sloga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732240" y="5661248"/>
            <a:ext cx="1911864" cy="720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37</Words>
  <Application>Microsoft Office PowerPoint</Application>
  <PresentationFormat>Prikaz na zaslonu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Naslovi slajdova</vt:lpstr>
      </vt:variant>
      <vt:variant>
        <vt:i4>6</vt:i4>
      </vt:variant>
    </vt:vector>
  </HeadingPairs>
  <TitlesOfParts>
    <vt:vector size="7" baseType="lpstr">
      <vt:lpstr>Office tema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  <vt:lpstr>PowerPointova prezentacija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Nikolina Ćuk</dc:creator>
  <cp:lastModifiedBy>Ivanka</cp:lastModifiedBy>
  <cp:revision>4</cp:revision>
  <dcterms:created xsi:type="dcterms:W3CDTF">2014-11-06T14:13:44Z</dcterms:created>
  <dcterms:modified xsi:type="dcterms:W3CDTF">2015-04-20T05:04:41Z</dcterms:modified>
</cp:coreProperties>
</file>